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e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10018713" cy="68897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05BC1E-A58D-43AD-B1DD-A2BC535BF804}" v="2" dt="2024-12-16T09:45:35.1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712" y="-125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rsten Reichelt" userId="e887c38913628727" providerId="LiveId" clId="{6E05BC1E-A58D-43AD-B1DD-A2BC535BF804}"/>
    <pc:docChg chg="undo custSel modSld">
      <pc:chgData name="Thorsten Reichelt" userId="e887c38913628727" providerId="LiveId" clId="{6E05BC1E-A58D-43AD-B1DD-A2BC535BF804}" dt="2024-12-16T09:47:16.077" v="51" actId="14100"/>
      <pc:docMkLst>
        <pc:docMk/>
      </pc:docMkLst>
      <pc:sldChg chg="addSp delSp modSp mod">
        <pc:chgData name="Thorsten Reichelt" userId="e887c38913628727" providerId="LiveId" clId="{6E05BC1E-A58D-43AD-B1DD-A2BC535BF804}" dt="2024-12-16T09:47:16.077" v="51" actId="14100"/>
        <pc:sldMkLst>
          <pc:docMk/>
          <pc:sldMk cId="0" sldId="256"/>
        </pc:sldMkLst>
        <pc:spChg chg="mod">
          <ac:chgData name="Thorsten Reichelt" userId="e887c38913628727" providerId="LiveId" clId="{6E05BC1E-A58D-43AD-B1DD-A2BC535BF804}" dt="2024-12-16T09:32:18.455" v="20" actId="6549"/>
          <ac:spMkLst>
            <pc:docMk/>
            <pc:sldMk cId="0" sldId="256"/>
            <ac:spMk id="5" creationId="{00000000-0000-0000-0000-000000000000}"/>
          </ac:spMkLst>
        </pc:spChg>
        <pc:spChg chg="mod">
          <ac:chgData name="Thorsten Reichelt" userId="e887c38913628727" providerId="LiveId" clId="{6E05BC1E-A58D-43AD-B1DD-A2BC535BF804}" dt="2024-12-16T09:35:34.520" v="27" actId="114"/>
          <ac:spMkLst>
            <pc:docMk/>
            <pc:sldMk cId="0" sldId="256"/>
            <ac:spMk id="6" creationId="{00000000-0000-0000-0000-000000000000}"/>
          </ac:spMkLst>
        </pc:spChg>
        <pc:spChg chg="mod">
          <ac:chgData name="Thorsten Reichelt" userId="e887c38913628727" providerId="LiveId" clId="{6E05BC1E-A58D-43AD-B1DD-A2BC535BF804}" dt="2024-12-16T09:46:22.312" v="42" actId="1038"/>
          <ac:spMkLst>
            <pc:docMk/>
            <pc:sldMk cId="0" sldId="256"/>
            <ac:spMk id="7" creationId="{00000000-0000-0000-0000-000000000000}"/>
          </ac:spMkLst>
        </pc:spChg>
        <pc:picChg chg="del">
          <ac:chgData name="Thorsten Reichelt" userId="e887c38913628727" providerId="LiveId" clId="{6E05BC1E-A58D-43AD-B1DD-A2BC535BF804}" dt="2024-12-16T09:34:43.485" v="21" actId="478"/>
          <ac:picMkLst>
            <pc:docMk/>
            <pc:sldMk cId="0" sldId="256"/>
            <ac:picMk id="4" creationId="{4BD4B8A1-D466-4F61-19DD-9ECEB4F63E4D}"/>
          </ac:picMkLst>
        </pc:picChg>
        <pc:picChg chg="add mod">
          <ac:chgData name="Thorsten Reichelt" userId="e887c38913628727" providerId="LiveId" clId="{6E05BC1E-A58D-43AD-B1DD-A2BC535BF804}" dt="2024-12-16T09:47:09.095" v="50" actId="1076"/>
          <ac:picMkLst>
            <pc:docMk/>
            <pc:sldMk cId="0" sldId="256"/>
            <ac:picMk id="18" creationId="{B17F06BF-325C-BBB1-AB24-9909EA2FB8E0}"/>
          </ac:picMkLst>
        </pc:picChg>
        <pc:picChg chg="del">
          <ac:chgData name="Thorsten Reichelt" userId="e887c38913628727" providerId="LiveId" clId="{6E05BC1E-A58D-43AD-B1DD-A2BC535BF804}" dt="2024-12-16T09:45:25.525" v="28" actId="478"/>
          <ac:picMkLst>
            <pc:docMk/>
            <pc:sldMk cId="0" sldId="256"/>
            <ac:picMk id="21" creationId="{B3B26242-8035-FAD0-AB21-36AF679BEBB5}"/>
          </ac:picMkLst>
        </pc:picChg>
        <pc:picChg chg="add mod">
          <ac:chgData name="Thorsten Reichelt" userId="e887c38913628727" providerId="LiveId" clId="{6E05BC1E-A58D-43AD-B1DD-A2BC535BF804}" dt="2024-12-16T09:47:16.077" v="51" actId="14100"/>
          <ac:picMkLst>
            <pc:docMk/>
            <pc:sldMk cId="0" sldId="256"/>
            <ac:picMk id="22" creationId="{A1DC1A8F-9009-A518-ADF7-D00A04A1E23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none" lIns="83383" tIns="41682" rIns="83383" bIns="41682" anchor="t" anchorCtr="0" compatLnSpc="0"/>
          <a:lstStyle/>
          <a:p>
            <a:pPr defTabSz="847089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5670839" y="0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none" lIns="83383" tIns="41682" rIns="83383" bIns="41682" anchor="t" anchorCtr="0" compatLnSpc="0"/>
          <a:lstStyle/>
          <a:p>
            <a:pPr algn="r" defTabSz="847089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1" y="6545375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none" lIns="83383" tIns="41682" rIns="83383" bIns="41682" anchor="b" anchorCtr="0" compatLnSpc="0"/>
          <a:lstStyle/>
          <a:p>
            <a:pPr defTabSz="847089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5670839" y="6545375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none" lIns="83383" tIns="41682" rIns="83383" bIns="41682" anchor="b" anchorCtr="0" compatLnSpc="0"/>
          <a:lstStyle/>
          <a:p>
            <a:pPr algn="r" defTabSz="847089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A80BE6C-D85D-43CD-97B1-354E923D5218}" type="slidenum">
              <a:pPr algn="r" defTabSz="847089" hangingPunct="0"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76940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4114800" y="523875"/>
            <a:ext cx="1785938" cy="2582863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1001911" y="3272577"/>
            <a:ext cx="8014836" cy="310020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847089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5670839" y="0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847089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1" y="6545375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847089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5670839" y="6545375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847089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753553EA-2514-49C0-B57B-828A9D90BFD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030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8360" marR="0" lvl="0" indent="-198360" defTabSz="839748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1837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5670839" y="6545375"/>
            <a:ext cx="4347837" cy="3442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algn="r" defTabSz="847089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661F59E-30A0-4971-995A-A26253AAF877}" type="slidenum">
              <a:pPr algn="r" defTabSz="847089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de-DE" sz="1300" kern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14800" y="523875"/>
            <a:ext cx="1785938" cy="2582863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1001911" y="3272577"/>
            <a:ext cx="8014836" cy="286535"/>
          </a:xfrm>
        </p:spPr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270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514350" y="1621194"/>
            <a:ext cx="5829300" cy="3448760"/>
          </a:xfrm>
        </p:spPr>
        <p:txBody>
          <a:bodyPr anchor="b" anchorCtr="1"/>
          <a:lstStyle>
            <a:lvl1pPr algn="ctr">
              <a:defRPr sz="45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857250" y="5202945"/>
            <a:ext cx="5143499" cy="2391658"/>
          </a:xfrm>
        </p:spPr>
        <p:txBody>
          <a:bodyPr anchorCtr="1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8E4629-A2AC-4F51-AC34-6517189A661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56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53B136-F65B-4FAF-848B-1B428422D76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22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4907758" y="527398"/>
            <a:ext cx="1478758" cy="839487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71492" y="527398"/>
            <a:ext cx="4350541" cy="839487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0AED1E-7B68-4E69-9794-9779BA27156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39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B840E0-3988-4BBB-98A6-C5A903FB2E0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163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67916" y="2469620"/>
            <a:ext cx="5915025" cy="4120615"/>
          </a:xfrm>
        </p:spPr>
        <p:txBody>
          <a:bodyPr anchor="b"/>
          <a:lstStyle>
            <a:lvl1pPr>
              <a:defRPr sz="45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5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AE7D48-CEC5-489D-BB03-AC84821A0A8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98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1492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3471867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483820-5192-4650-84DE-3B97D3A856F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30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527407"/>
            <a:ext cx="5915025" cy="19146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72379" y="2428344"/>
            <a:ext cx="2901254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72379" y="3618445"/>
            <a:ext cx="2901254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3471867" y="2428344"/>
            <a:ext cx="2915546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3471867" y="3618445"/>
            <a:ext cx="2915546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368BFA-5CAC-4843-8216-BA8FA73D325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59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F6372D-FA6B-4A91-9E97-E240473BF02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89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5DD07F-9434-43C6-8199-46B00862355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711584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7C3F56-B85D-411C-A81B-1D407F1A455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26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C22FA2-2B0B-4B51-9C06-342010E1599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259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71492" y="527407"/>
            <a:ext cx="5915025" cy="19146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71492" y="2637010"/>
            <a:ext cx="5915025" cy="62852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71492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118945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2271717" y="9181398"/>
            <a:ext cx="2314574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118945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4843467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118945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4D44C5A-4644-43C6-88CC-C2723B0CF57A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6858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33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171450" marR="0" lvl="0" indent="-171450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de-DE" sz="21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514350" marR="0" lvl="1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857250" marR="0" lvl="2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5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200150" marR="0" lvl="3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35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1543050" marR="0" lvl="4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35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wmf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">
            <a:extLst>
              <a:ext uri="{FF2B5EF4-FFF2-40B4-BE49-F238E27FC236}">
                <a16:creationId xmlns:a16="http://schemas.microsoft.com/office/drawing/2014/main" id="{169BD26A-6B8E-EDDE-3F5C-3D186B9EE12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rcRect/>
          <a:stretch>
            <a:fillRect/>
          </a:stretch>
        </p:blipFill>
        <p:spPr>
          <a:xfrm>
            <a:off x="5877272" y="4673706"/>
            <a:ext cx="1066640" cy="46446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ihandform 4"/>
          <p:cNvSpPr/>
          <p:nvPr/>
        </p:nvSpPr>
        <p:spPr>
          <a:xfrm>
            <a:off x="1" y="975947"/>
            <a:ext cx="6957044" cy="73669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9BC531"/>
          </a:solidFill>
          <a:ln>
            <a:noFill/>
            <a:prstDash val="solid"/>
          </a:ln>
        </p:spPr>
        <p:txBody>
          <a:bodyPr vert="horz" wrap="none" lIns="111885" tIns="58100" rIns="111885" bIns="58100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dirty="0">
                <a:solidFill>
                  <a:schemeClr val="bg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PROBIOTISCHE DRINKS</a:t>
            </a:r>
            <a:endParaRPr lang="de-DE" sz="2800" b="0" i="0" u="none" strike="noStrike" kern="1200" cap="none" spc="0" baseline="0" dirty="0">
              <a:solidFill>
                <a:schemeClr val="bg1"/>
              </a:solidFill>
              <a:uFillTx/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64973" y="1852819"/>
            <a:ext cx="2631979" cy="346248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ERDBEER KEFIR DRINK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1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Zutaten für 10 Portionen: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 Liter </a:t>
            </a:r>
            <a:r>
              <a:rPr lang="de-DE" sz="1400" i="1" u="none" strike="noStrike" kern="1200" cap="none" spc="0" baseline="0" dirty="0" err="1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Quarki</a:t>
            </a:r>
            <a:r>
              <a:rPr lang="de-DE" sz="140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Kefir mit </a:t>
            </a:r>
            <a:br>
              <a:rPr lang="de-DE" sz="140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140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           13 lebenden Kulturen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Liter Erdbeersaft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kern="0" dirty="0">
                <a:solidFill>
                  <a:srgbClr val="000000"/>
                </a:solidFill>
              </a:rPr>
              <a:t>Zubereitung:</a:t>
            </a:r>
            <a:endParaRPr lang="de-DE" sz="14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Alle Zutaten miteinander verrühren und gekühlt genießen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kern="0" dirty="0"/>
              <a:t>Guten Appetit!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5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695882" y="4801265"/>
            <a:ext cx="3333518" cy="349326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lvl="0" indent="-342900" defTabSz="645795">
              <a:buFont typeface="+mj-lt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00" b="0" i="0" dirty="0">
              <a:solidFill>
                <a:srgbClr val="313131"/>
              </a:solidFill>
              <a:effectLst/>
              <a:latin typeface="ProximaNova-Regular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MULTIVITAMIN FRUCHTBUTTERMILCH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1" kern="0" dirty="0">
              <a:solidFill>
                <a:srgbClr val="000000"/>
              </a:solidFill>
            </a:endParaRPr>
          </a:p>
          <a:p>
            <a:pPr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Zutaten für 10 Portionen: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  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1 Liter Frische Buttermilch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1 Liter Multivitaminsaft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kern="0" dirty="0">
                <a:solidFill>
                  <a:srgbClr val="000000"/>
                </a:solidFill>
              </a:rPr>
              <a:t>Zubereitung:</a:t>
            </a:r>
            <a:endParaRPr lang="de-DE" sz="14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Alle Zutaten miteinander verrühren </a:t>
            </a:r>
            <a:br>
              <a:rPr lang="de-DE" sz="1400" kern="0" dirty="0">
                <a:solidFill>
                  <a:srgbClr val="000000"/>
                </a:solidFill>
              </a:rPr>
            </a:br>
            <a:r>
              <a:rPr lang="de-DE" sz="1400" kern="0" dirty="0">
                <a:solidFill>
                  <a:srgbClr val="000000"/>
                </a:solidFill>
              </a:rPr>
              <a:t>und gekühlt genießen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kern="0" dirty="0"/>
              <a:t>Guten Appetit!</a:t>
            </a:r>
          </a:p>
          <a:p>
            <a:pPr marL="342900" marR="0" lvl="0" indent="-342900" algn="l" defTabSz="64556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1" kern="0" dirty="0"/>
          </a:p>
          <a:p>
            <a:pPr marL="342900" marR="0" lvl="0" indent="-342900" algn="l" defTabSz="64556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91BF4E8-9679-4167-A9F9-9895C5D964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212" y="216363"/>
            <a:ext cx="1782140" cy="704189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DBF9292E-D417-0870-1A8D-B76657A79F80}"/>
              </a:ext>
            </a:extLst>
          </p:cNvPr>
          <p:cNvSpPr txBox="1"/>
          <p:nvPr/>
        </p:nvSpPr>
        <p:spPr>
          <a:xfrm>
            <a:off x="414494" y="8265368"/>
            <a:ext cx="30243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solidFill>
                  <a:schemeClr val="bg1"/>
                </a:solidFill>
              </a:rPr>
              <a:t>ChemnitzVital GmbH</a:t>
            </a:r>
          </a:p>
          <a:p>
            <a:r>
              <a:rPr lang="de-DE" sz="1100" b="1" dirty="0">
                <a:solidFill>
                  <a:schemeClr val="bg1"/>
                </a:solidFill>
              </a:rPr>
              <a:t>Zentrum für Höhentraining &amp; 	</a:t>
            </a:r>
          </a:p>
          <a:p>
            <a:r>
              <a:rPr lang="de-DE" sz="1100" b="1" dirty="0">
                <a:solidFill>
                  <a:schemeClr val="bg1"/>
                </a:solidFill>
              </a:rPr>
              <a:t>Trainingstherapie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dirty="0">
                <a:solidFill>
                  <a:schemeClr val="bg1"/>
                </a:solidFill>
              </a:rPr>
              <a:t>Luisenplatz 2</a:t>
            </a:r>
          </a:p>
          <a:p>
            <a:r>
              <a:rPr lang="de-DE" sz="1100" dirty="0">
                <a:solidFill>
                  <a:schemeClr val="bg1"/>
                </a:solidFill>
              </a:rPr>
              <a:t>09113 Chemnitz</a:t>
            </a:r>
            <a:endParaRPr lang="de-DE" sz="1100" b="1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0371. 495 296 33</a:t>
            </a: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1000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10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56F012B-B684-0ED9-5DD0-215960095059}"/>
              </a:ext>
            </a:extLst>
          </p:cNvPr>
          <p:cNvSpPr txBox="1"/>
          <p:nvPr/>
        </p:nvSpPr>
        <p:spPr>
          <a:xfrm>
            <a:off x="2996952" y="8260197"/>
            <a:ext cx="417336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solidFill>
                  <a:schemeClr val="bg1"/>
                </a:solidFill>
              </a:rPr>
              <a:t>ChemnitzVital </a:t>
            </a:r>
          </a:p>
          <a:p>
            <a:r>
              <a:rPr lang="de-DE" sz="1100" b="1" dirty="0">
                <a:solidFill>
                  <a:schemeClr val="bg1"/>
                </a:solidFill>
              </a:rPr>
              <a:t>Wellness und Therapie GmbH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dirty="0">
                <a:solidFill>
                  <a:schemeClr val="bg1"/>
                </a:solidFill>
              </a:rPr>
              <a:t>Markt 5</a:t>
            </a:r>
          </a:p>
          <a:p>
            <a:r>
              <a:rPr lang="de-DE" sz="1100" dirty="0">
                <a:solidFill>
                  <a:schemeClr val="bg1"/>
                </a:solidFill>
              </a:rPr>
              <a:t>09111 Chemnitz</a:t>
            </a:r>
            <a:endParaRPr lang="de-DE" sz="1100" b="1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0371. 666 4 777</a:t>
            </a: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1200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1200" dirty="0"/>
          </a:p>
        </p:txBody>
      </p:sp>
      <p:pic>
        <p:nvPicPr>
          <p:cNvPr id="15" name="Grafik 14" descr="Ein Bild, das Kreis, Grafiken, Symbol, Logo enthält.&#10;&#10;Automatisch generierte Beschreibung">
            <a:extLst>
              <a:ext uri="{FF2B5EF4-FFF2-40B4-BE49-F238E27FC236}">
                <a16:creationId xmlns:a16="http://schemas.microsoft.com/office/drawing/2014/main" id="{B12063D1-93F2-500C-D2F0-9DD952FAE8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177" y="8773371"/>
            <a:ext cx="412662" cy="412662"/>
          </a:xfrm>
          <a:prstGeom prst="rect">
            <a:avLst/>
          </a:prstGeom>
        </p:spPr>
      </p:pic>
      <p:pic>
        <p:nvPicPr>
          <p:cNvPr id="20" name="Grafik 19" descr="Ein Bild, das Symbol, Logo, Schrift, Kreis enthält.&#10;&#10;Automatisch generierte Beschreibung">
            <a:extLst>
              <a:ext uri="{FF2B5EF4-FFF2-40B4-BE49-F238E27FC236}">
                <a16:creationId xmlns:a16="http://schemas.microsoft.com/office/drawing/2014/main" id="{4540E429-4EF5-8232-4A48-54AA4A6B463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633" y="8768962"/>
            <a:ext cx="412663" cy="412663"/>
          </a:xfrm>
          <a:prstGeom prst="rect">
            <a:avLst/>
          </a:prstGeom>
        </p:spPr>
      </p:pic>
      <p:sp>
        <p:nvSpPr>
          <p:cNvPr id="2" name="Freihandform 4">
            <a:extLst>
              <a:ext uri="{FF2B5EF4-FFF2-40B4-BE49-F238E27FC236}">
                <a16:creationId xmlns:a16="http://schemas.microsoft.com/office/drawing/2014/main" id="{E9AE6E78-1D57-A47F-BB96-751DE97BE025}"/>
              </a:ext>
            </a:extLst>
          </p:cNvPr>
          <p:cNvSpPr/>
          <p:nvPr/>
        </p:nvSpPr>
        <p:spPr>
          <a:xfrm>
            <a:off x="-171400" y="8045238"/>
            <a:ext cx="7559675" cy="254617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9BC531"/>
          </a:solidFill>
          <a:ln>
            <a:noFill/>
            <a:prstDash val="solid"/>
          </a:ln>
        </p:spPr>
        <p:txBody>
          <a:bodyPr vert="horz" wrap="none" lIns="101500" tIns="52707" rIns="101500" bIns="52707" anchor="ctr" anchorCtr="1" compatLnSpc="0"/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268" dirty="0">
              <a:solidFill>
                <a:schemeClr val="bg1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77561C0-3FF8-F65A-4389-B7979BA6D79E}"/>
              </a:ext>
            </a:extLst>
          </p:cNvPr>
          <p:cNvSpPr txBox="1"/>
          <p:nvPr/>
        </p:nvSpPr>
        <p:spPr>
          <a:xfrm>
            <a:off x="434110" y="8347254"/>
            <a:ext cx="1984790" cy="146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98" b="1" dirty="0">
                <a:solidFill>
                  <a:schemeClr val="bg1"/>
                </a:solidFill>
              </a:rPr>
              <a:t>ChemnitzVital GmbH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Zentrum für Höhentraining &amp; 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Trainingstherapie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dirty="0">
                <a:solidFill>
                  <a:schemeClr val="bg1"/>
                </a:solidFill>
              </a:rPr>
              <a:t>Luisenplatz 2</a:t>
            </a:r>
          </a:p>
          <a:p>
            <a:r>
              <a:rPr lang="de-DE" sz="998" dirty="0">
                <a:solidFill>
                  <a:schemeClr val="bg1"/>
                </a:solidFill>
              </a:rPr>
              <a:t>09113 Chemnitz</a:t>
            </a:r>
            <a:endParaRPr lang="de-DE" sz="998" b="1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0371. 495 296 33</a:t>
            </a: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907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907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0DD409C-7C47-E0CC-8BC4-9834FEB4E560}"/>
              </a:ext>
            </a:extLst>
          </p:cNvPr>
          <p:cNvSpPr txBox="1"/>
          <p:nvPr/>
        </p:nvSpPr>
        <p:spPr>
          <a:xfrm>
            <a:off x="2564904" y="8347114"/>
            <a:ext cx="1939284" cy="1334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98" b="1" dirty="0">
                <a:solidFill>
                  <a:schemeClr val="bg1"/>
                </a:solidFill>
              </a:rPr>
              <a:t>ChemnitzVital 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Wellness und Therapie GmbH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dirty="0">
                <a:solidFill>
                  <a:schemeClr val="bg1"/>
                </a:solidFill>
              </a:rPr>
              <a:t>Markt 5</a:t>
            </a:r>
          </a:p>
          <a:p>
            <a:r>
              <a:rPr lang="de-DE" sz="998" dirty="0">
                <a:solidFill>
                  <a:schemeClr val="bg1"/>
                </a:solidFill>
              </a:rPr>
              <a:t>09111 Chemnitz</a:t>
            </a:r>
            <a:endParaRPr lang="de-DE" sz="998" b="1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0371. 666 4 777</a:t>
            </a: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1089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1089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B4FFF37-CDD1-D6DF-BF26-E5C4CAF58070}"/>
              </a:ext>
            </a:extLst>
          </p:cNvPr>
          <p:cNvSpPr txBox="1"/>
          <p:nvPr/>
        </p:nvSpPr>
        <p:spPr>
          <a:xfrm>
            <a:off x="4650192" y="8347114"/>
            <a:ext cx="1984922" cy="13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98" b="1" dirty="0">
                <a:solidFill>
                  <a:schemeClr val="bg1"/>
                </a:solidFill>
              </a:rPr>
              <a:t>ChemnitzVital 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Gesundheit &amp; Prävention GmbH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dirty="0">
                <a:solidFill>
                  <a:schemeClr val="bg1"/>
                </a:solidFill>
              </a:rPr>
              <a:t>Rochlitzer Str. 35</a:t>
            </a:r>
          </a:p>
          <a:p>
            <a:r>
              <a:rPr lang="de-DE" sz="998" dirty="0">
                <a:solidFill>
                  <a:schemeClr val="bg1"/>
                </a:solidFill>
              </a:rPr>
              <a:t>09111 Chemnitz</a:t>
            </a:r>
            <a:endParaRPr lang="de-DE" sz="998" b="1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0371. 646 34 177</a:t>
            </a: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998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998" dirty="0"/>
          </a:p>
        </p:txBody>
      </p:sp>
      <p:pic>
        <p:nvPicPr>
          <p:cNvPr id="16" name="Grafik 15" descr="Ein Bild, das Kreis, Grafiken, Symbol, Logo enthält.&#10;&#10;Automatisch generierte Beschreibung">
            <a:extLst>
              <a:ext uri="{FF2B5EF4-FFF2-40B4-BE49-F238E27FC236}">
                <a16:creationId xmlns:a16="http://schemas.microsoft.com/office/drawing/2014/main" id="{5D884CC3-85D0-586A-5043-E6B8B25731D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96" y="8969074"/>
            <a:ext cx="333273" cy="333273"/>
          </a:xfrm>
          <a:prstGeom prst="rect">
            <a:avLst/>
          </a:prstGeom>
        </p:spPr>
      </p:pic>
      <p:pic>
        <p:nvPicPr>
          <p:cNvPr id="17" name="Grafik 16" descr="Ein Bild, das Symbol, Logo, Schrift, Kreis enthält.&#10;&#10;Automatisch generierte Beschreibung">
            <a:extLst>
              <a:ext uri="{FF2B5EF4-FFF2-40B4-BE49-F238E27FC236}">
                <a16:creationId xmlns:a16="http://schemas.microsoft.com/office/drawing/2014/main" id="{055CD546-1804-100F-B9BB-EAA120C6471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98" y="9372254"/>
            <a:ext cx="333274" cy="333274"/>
          </a:xfrm>
          <a:prstGeom prst="rect">
            <a:avLst/>
          </a:prstGeom>
        </p:spPr>
      </p:pic>
      <p:pic>
        <p:nvPicPr>
          <p:cNvPr id="18" name="Grafik 17" descr="Ein Bild, das Milchprodukte, Erdbeere, Frucht, Essen enthält.&#10;&#10;Automatisch generierte Beschreibung">
            <a:extLst>
              <a:ext uri="{FF2B5EF4-FFF2-40B4-BE49-F238E27FC236}">
                <a16:creationId xmlns:a16="http://schemas.microsoft.com/office/drawing/2014/main" id="{B17F06BF-325C-BBB1-AB24-9909EA2FB8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197" y="1912752"/>
            <a:ext cx="3573016" cy="2580512"/>
          </a:xfrm>
          <a:prstGeom prst="rect">
            <a:avLst/>
          </a:prstGeom>
        </p:spPr>
      </p:pic>
      <p:pic>
        <p:nvPicPr>
          <p:cNvPr id="22" name="Grafik 21" descr="Ein Bild, das Milchprodukte, Serviergeschirr, Milch, Tasse enthält.&#10;&#10;Automatisch generierte Beschreibung">
            <a:extLst>
              <a:ext uri="{FF2B5EF4-FFF2-40B4-BE49-F238E27FC236}">
                <a16:creationId xmlns:a16="http://schemas.microsoft.com/office/drawing/2014/main" id="{A1DC1A8F-9009-A518-ADF7-D00A04A1E23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93" y="5205162"/>
            <a:ext cx="3140469" cy="22681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0</TotalTime>
  <Words>196</Words>
  <Application>Microsoft Office PowerPoint</Application>
  <PresentationFormat>A4-Papier (210 x 297 mm)</PresentationFormat>
  <Paragraphs>68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SimSun</vt:lpstr>
      <vt:lpstr>Arial</vt:lpstr>
      <vt:lpstr>Calibri</vt:lpstr>
      <vt:lpstr>Calibri Light</vt:lpstr>
      <vt:lpstr>ProximaNova-Regular</vt:lpstr>
      <vt:lpstr>Times New Roman</vt:lpstr>
      <vt:lpstr>Standard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Chemnitz Vital</dc:creator>
  <cp:lastModifiedBy>Thorsten Reichelt</cp:lastModifiedBy>
  <cp:revision>52</cp:revision>
  <cp:lastPrinted>2022-01-13T22:22:26Z</cp:lastPrinted>
  <dcterms:created xsi:type="dcterms:W3CDTF">2015-01-07T12:28:33Z</dcterms:created>
  <dcterms:modified xsi:type="dcterms:W3CDTF">2024-12-16T09:47:26Z</dcterms:modified>
</cp:coreProperties>
</file>